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8" r:id="rId2"/>
    <p:sldId id="343" r:id="rId3"/>
    <p:sldId id="347" r:id="rId4"/>
    <p:sldId id="346" r:id="rId5"/>
    <p:sldId id="345" r:id="rId6"/>
    <p:sldId id="344" r:id="rId7"/>
    <p:sldId id="351" r:id="rId8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372"/>
    <p:restoredTop sz="95934" autoAdjust="0"/>
  </p:normalViewPr>
  <p:slideViewPr>
    <p:cSldViewPr>
      <p:cViewPr varScale="1">
        <p:scale>
          <a:sx n="95" d="100"/>
          <a:sy n="95" d="100"/>
        </p:scale>
        <p:origin x="200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3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>
              <a:defRPr lang="en-US" dirty="0"/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2400" baseline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lang="en-US" i="0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1800" i="0"/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/>
              <a:t>Click to edit Master title style</a:t>
            </a:r>
            <a:endParaRPr lang="en-US"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EC6F-6501-4E04-BD6C-A8A6CABB2C5B}" type="datetimeFigureOut">
              <a:rPr lang="en-US" smtClean="0"/>
              <a:pPr/>
              <a:t>4/23/20</a:t>
            </a:fld>
            <a:endParaRPr lang="en-US" dirty="0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0023-0CED-47F7-85AE-654F0B232C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lang="en-US" i="0" dirty="0"/>
              <a:t>Click icon</a:t>
            </a:r>
            <a:r>
              <a:rPr lang="en-US" i="0" baseline="0" dirty="0"/>
              <a:t> to add </a:t>
            </a:r>
            <a:r>
              <a:rPr lang="en-US" i="0" dirty="0"/>
              <a:t>full page picture</a:t>
            </a:r>
            <a:endParaRPr lang="en-US" i="0" baseline="0" dirty="0"/>
          </a:p>
          <a:p>
            <a:pPr marL="0" marR="0" indent="0"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  <a:p>
            <a:pPr algn="ctr">
              <a:buFontTx/>
              <a:buNone/>
            </a:pPr>
            <a:endParaRPr lang="en-US" i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>
              <a:defRPr baseline="0"/>
            </a:lvl1pPr>
            <a:extLst/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>
              <a:buFontTx/>
              <a:buNone/>
              <a:defRPr sz="1800"/>
            </a:lvl1pPr>
            <a:extLst/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/>
              <a:t>Drag picture to placeholder or click icon to add</a:t>
            </a:r>
            <a:endParaRPr lang="en-US" sz="2000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en-US" sz="2400" i="0"/>
              <a:t>Drag picture to placeholder or click icon to add</a:t>
            </a:r>
            <a:endParaRPr lang="en-US" sz="2400" i="0" dirty="0"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Clr>
                <a:srgbClr val="D34817"/>
              </a:buClr>
              <a:buSzPct val="85000"/>
              <a:buFontTx/>
              <a:buNone/>
            </a:pPr>
            <a:r>
              <a:rPr lang="en-US" i="0"/>
              <a:t>Drag picture to placeholder or click icon to add</a:t>
            </a:r>
            <a:endParaRPr lang="en-US" i="0" dirty="0"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Clr>
                <a:srgbClr val="438086"/>
              </a:buClr>
              <a:buSzPct val="60000"/>
              <a:buFontTx/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latinLnBrk="0">
              <a:spcBef>
                <a:spcPct val="20000"/>
              </a:spcBef>
              <a:buFontTx/>
              <a:buNone/>
              <a:defRPr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caption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lang="en-US" sz="1200" smtClean="0">
                <a:solidFill>
                  <a:schemeClr val="tx2"/>
                </a:solidFill>
              </a:rPr>
              <a:pPr/>
              <a:t>4/23/20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lang="en-US" sz="1200" smtClean="0">
                <a:solidFill>
                  <a:schemeClr val="tx2"/>
                </a:solidFill>
              </a:rPr>
              <a:pPr algn="r"/>
              <a:t>‹#›</a:t>
            </a:fld>
            <a:endParaRPr lang="en-US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AtItfuoimg" TargetMode="External"/><Relationship Id="rId2" Type="http://schemas.openxmlformats.org/officeDocument/2006/relationships/hyperlink" Target="https://drive.google.com/file/d/1ACvtJCcDSlOmpeRHRzgXAT0LpfcVD_k8/view" TargetMode="Externa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s://create.kahoot.it/share/hres-3rd-grade-mexico-review/288b811e-9b4c-4aec-b31a-716a6d39ad4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reations.com/lesson/view/third-lesson-12-1-12-4/43761980/?s=fwPaPz&amp;ref=link" TargetMode="External"/><Relationship Id="rId2" Type="http://schemas.openxmlformats.org/officeDocument/2006/relationships/hyperlink" Target="https://www.youtube.com/watch?v=lqcL1Ftjs2M" TargetMode="Externa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3zKFF7BlQQ" TargetMode="Externa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reations.com/lesson/view/third-lesson-12-2-12-3/43762014/?s=Jh6TKq&amp;ref=link" TargetMode="External"/><Relationship Id="rId2" Type="http://schemas.openxmlformats.org/officeDocument/2006/relationships/hyperlink" Target="https://www.youtube.com/watch?v=5c_Up5a5c4s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bskids.org/video/" TargetMode="External"/><Relationship Id="rId2" Type="http://schemas.openxmlformats.org/officeDocument/2006/relationships/hyperlink" Target="https://kids.nationalgeographic.com/" TargetMode="Externa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9845"/>
              </p:ext>
            </p:extLst>
          </p:nvPr>
        </p:nvGraphicFramePr>
        <p:xfrm>
          <a:off x="685800" y="838200"/>
          <a:ext cx="8001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Assignments to Turn In This Week: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7665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Math Ch. 11 Test (Enter it on </a:t>
                      </a:r>
                      <a:r>
                        <a:rPr lang="en-US" sz="1800" b="0" u="none" dirty="0" err="1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ThinkCentral</a:t>
                      </a: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Math Lesson 12.1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&amp; 12.4</a:t>
                      </a: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(unless you completed Personal Math Trainer)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Science Unit 8 Vocabulary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Quiz (unless you completed on Ed)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Social Studies Mexico Quiz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Social Studies Mexico Test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ELA Lesson 19 pg. 320-322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800" b="1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Please do not submit any other work besides the assignments listed above. 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endParaRPr lang="en-US" sz="1800" b="1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We are continuing to use Friday’s as a catch-up day. Use this day to take a moment to look back through the week’s work and make sure you have completed all the assignments and turned in what was necessary. If you have completed everything take a look at our optional tasks.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480074"/>
              </p:ext>
            </p:extLst>
          </p:nvPr>
        </p:nvGraphicFramePr>
        <p:xfrm>
          <a:off x="1371600" y="5181600"/>
          <a:ext cx="66294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3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Weekly Information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Office Hours: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Monday - Friday 8:30AM-10:30AM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/>
                        <a:buNone/>
                      </a:pP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Zoom Call: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Thursday 9:30AM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endParaRPr lang="en-US" b="1" baseline="0" dirty="0">
                        <a:solidFill>
                          <a:srgbClr val="000000"/>
                        </a:solidFill>
                        <a:latin typeface="KG First Time In Forever" panose="02000506000000020003" pitchFamily="2" charset="77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3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63915"/>
              </p:ext>
            </p:extLst>
          </p:nvPr>
        </p:nvGraphicFramePr>
        <p:xfrm>
          <a:off x="76200" y="625964"/>
          <a:ext cx="8991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Subject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Monday, April 27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th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19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Watch: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2"/>
                        </a:rPr>
                        <a:t>Lesson 19 Video </a:t>
                      </a:r>
                      <a:endParaRPr lang="en-US" sz="1800" baseline="0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Complete p. 310-311 along with the video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3"/>
                        </a:rPr>
                        <a:t>Lesson 11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Print WS from 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use a whiteboard/marker or paper/pencil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43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Complete Ch. 11 Test. Make sure to show your work!</a:t>
                      </a:r>
                    </a:p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Enter your answers on </a:t>
                      </a:r>
                      <a:r>
                        <a:rPr lang="en-US" sz="1800" baseline="0" dirty="0" err="1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ThinkCentral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– just like you did in class </a:t>
                      </a:r>
                    </a:p>
                    <a:p>
                      <a:pPr marL="742950" lvl="1" indent="-285750" fontAlgn="base">
                        <a:buFont typeface="Arial"/>
                        <a:buChar char="•"/>
                      </a:pP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Make sure to go slow and enter them correctly, it is a grade.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Watch Lesson 4 Student Digital Lesson </a:t>
                      </a:r>
                      <a:b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</a:b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(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Classlink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Ed Tile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Assignments  </a:t>
                      </a:r>
                      <a:r>
                        <a:rPr lang="en-US" sz="180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How Do You Classify Things?)</a:t>
                      </a:r>
                      <a:endParaRPr lang="en-US" sz="1800" u="none" dirty="0">
                        <a:effectLst/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Social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Studies</a:t>
                      </a:r>
                      <a:endParaRPr lang="en-US" b="1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Click: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  <a:hlinkClick r:id="rId4"/>
                        </a:rPr>
                        <a:t>Kahoot Review Game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KG First Time In Forever" panose="02000506000000020003" pitchFamily="2" charset="77"/>
                        <a:ea typeface="+mn-ea"/>
                        <a:cs typeface="+mn-cs"/>
                      </a:endParaRPr>
                    </a:p>
                    <a:p>
                      <a:pPr marL="285750" lvl="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If the link doesn’t work, go to 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kahoot.it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 and use the pin: </a:t>
                      </a:r>
                      <a:r>
                        <a:rPr lang="en-US" sz="1800" b="0" i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0914294</a:t>
                      </a:r>
                    </a:p>
                    <a:p>
                      <a:pPr marL="285750" lvl="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YOU MAY ONLY PLAY THE GAME ONCE!</a:t>
                      </a:r>
                      <a:endParaRPr lang="en-US" sz="1600" b="1" dirty="0">
                        <a:solidFill>
                          <a:schemeClr val="dk1"/>
                        </a:solidFill>
                        <a:effectLst/>
                        <a:latin typeface="KG First Time In Forever" panose="02000506000000020003" pitchFamily="2" charset="77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Special Area: Art</a:t>
                      </a:r>
                      <a:endParaRPr lang="en-US" dirty="0">
                        <a:solidFill>
                          <a:srgbClr val="000000"/>
                        </a:solidFill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</p:spTree>
    <p:extLst>
      <p:ext uri="{BB962C8B-B14F-4D97-AF65-F5344CB8AC3E}">
        <p14:creationId xmlns:p14="http://schemas.microsoft.com/office/powerpoint/2010/main" val="195465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92227"/>
              </p:ext>
            </p:extLst>
          </p:nvPr>
        </p:nvGraphicFramePr>
        <p:xfrm>
          <a:off x="76200" y="685800"/>
          <a:ext cx="8991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Subject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Tuesday, April 28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th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Read p. 312 and complete the chart on p. 313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2"/>
                        </a:rPr>
                        <a:t>Lesson 12</a:t>
                      </a:r>
                      <a:r>
                        <a:rPr lang="en-US" dirty="0">
                          <a:effectLst/>
                          <a:latin typeface="KG First Time In Forever"/>
                          <a:cs typeface="KG First Time In Forever"/>
                        </a:rPr>
                        <a:t> </a:t>
                      </a:r>
                    </a:p>
                    <a:p>
                      <a:pPr marL="742950" lvl="1" indent="-285750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Print WS from 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Watch </a:t>
                      </a:r>
                      <a:r>
                        <a:rPr lang="en-US" sz="1800" dirty="0">
                          <a:latin typeface="KG First Time In Forever" panose="02000506000000020003" pitchFamily="2" charset="77"/>
                          <a:hlinkClick r:id="rId3"/>
                        </a:rPr>
                        <a:t>Math Ch. 12.1 &amp; 12.4 Video</a:t>
                      </a:r>
                      <a:endParaRPr lang="en-US" sz="1800" dirty="0">
                        <a:latin typeface="KG First Time In Forever" panose="02000506000000020003" pitchFamily="2" charset="77"/>
                      </a:endParaRPr>
                    </a:p>
                    <a:p>
                      <a:pPr marL="742950" lvl="1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Have paper/pencil 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or whiteboard/marker ready</a:t>
                      </a:r>
                      <a:endParaRPr lang="en-US" sz="1800" dirty="0"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Review Unit 8 Vocabulary and Concepts Study Guide</a:t>
                      </a:r>
                      <a:endParaRPr lang="en-US" sz="20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Social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Studies</a:t>
                      </a:r>
                      <a:endParaRPr lang="en-US" b="1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Complete Mexico Quiz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- 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Fitzgerald </a:t>
                      </a:r>
                      <a:endParaRPr lang="en-US" sz="18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Special Area: PE</a:t>
                      </a:r>
                      <a:endParaRPr lang="en-US" dirty="0">
                        <a:solidFill>
                          <a:srgbClr val="000000"/>
                        </a:solidFill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</p:spTree>
    <p:extLst>
      <p:ext uri="{BB962C8B-B14F-4D97-AF65-F5344CB8AC3E}">
        <p14:creationId xmlns:p14="http://schemas.microsoft.com/office/powerpoint/2010/main" val="339074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56251"/>
              </p:ext>
            </p:extLst>
          </p:nvPr>
        </p:nvGraphicFramePr>
        <p:xfrm>
          <a:off x="76201" y="685800"/>
          <a:ext cx="8991599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Subject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Wednesday, April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29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th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Read p. 314. Answer #1 and 2 on p. 315.</a:t>
                      </a:r>
                      <a:endParaRPr lang="en-US" sz="2000" u="sng" baseline="0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2"/>
                        </a:rPr>
                        <a:t>Lesson 13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Print WS from 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KG First Time In Forever"/>
                        </a:rPr>
                        <a:t>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KG First Time In Forever"/>
                        </a:rPr>
                        <a:t>use 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Complete 12.1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&amp; 12.4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Personal Math Trainer </a:t>
                      </a:r>
                      <a:b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</a:b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(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Classlink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ThinkCentral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Things to Do)</a:t>
                      </a:r>
                    </a:p>
                    <a:p>
                      <a:pPr marL="0" lvl="0" indent="0" fontAlgn="base">
                        <a:buFont typeface="Arial"/>
                        <a:buNone/>
                      </a:pPr>
                      <a:r>
                        <a:rPr lang="en-US" sz="1800" b="1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OR 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 </a:t>
                      </a:r>
                    </a:p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Homework p. 239-240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&amp;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245-246 - 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Fitzgerald </a:t>
                      </a:r>
                      <a:endParaRPr lang="en-US" sz="20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Complete Unit 8 Vocabulary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Quiz</a:t>
                      </a:r>
                      <a:b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</a:b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(</a:t>
                      </a:r>
                      <a:r>
                        <a:rPr lang="en-US" sz="1800" dirty="0" err="1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Classlink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Ed Tile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 Assignments  Unit 8 Vocabulary Quiz)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OR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Paper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sym typeface="Wingdings"/>
                        </a:rPr>
                        <a:t> Copy of Vocabulary Quiz from packet - 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Fitzgerald </a:t>
                      </a:r>
                      <a:endParaRPr lang="en-US" sz="20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Social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Studies</a:t>
                      </a:r>
                      <a:endParaRPr lang="en-US" b="1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Review Mexico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 Packet and Study Guide</a:t>
                      </a:r>
                      <a:endParaRPr lang="en-US" sz="1800" dirty="0">
                        <a:solidFill>
                          <a:schemeClr val="dk1"/>
                        </a:solidFill>
                        <a:effectLst/>
                        <a:latin typeface="KG First Time In Forever" panose="02000506000000020003" pitchFamily="2" charset="77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 Reading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Special Area: Music</a:t>
                      </a:r>
                      <a:endParaRPr lang="en-US" dirty="0">
                        <a:solidFill>
                          <a:srgbClr val="000000"/>
                        </a:solidFill>
                        <a:latin typeface="KG First Time In Forever" panose="02000506000000020003" pitchFamily="2" charset="77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</p:spTree>
    <p:extLst>
      <p:ext uri="{BB962C8B-B14F-4D97-AF65-F5344CB8AC3E}">
        <p14:creationId xmlns:p14="http://schemas.microsoft.com/office/powerpoint/2010/main" val="284347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76939"/>
              </p:ext>
            </p:extLst>
          </p:nvPr>
        </p:nvGraphicFramePr>
        <p:xfrm>
          <a:off x="76200" y="685800"/>
          <a:ext cx="8991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Subject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Thursday, April 30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th</a:t>
                      </a:r>
                      <a:r>
                        <a:rPr lang="en-US" sz="2000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sz="2000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Cursive: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2"/>
                        </a:rPr>
                        <a:t>Lesson 14</a:t>
                      </a:r>
                      <a:r>
                        <a:rPr lang="en-US" dirty="0">
                          <a:effectLst/>
                          <a:latin typeface="KG First Time In Forever"/>
                          <a:cs typeface="KG First Time In Forever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Print WS from my website or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use 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KG First Time In Forever"/>
                        </a:rPr>
                        <a:t>whiteboard/marker or paper/pencil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Read p. 318-319. Answer ALL the questions on p. 320-322 </a:t>
                      </a: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KG First Time In Forever"/>
                        </a:rPr>
                        <a:t>- 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Fitzgerald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Watch </a:t>
                      </a:r>
                      <a:r>
                        <a:rPr lang="en-US" sz="1800" dirty="0">
                          <a:latin typeface="KG First Time In Forever" panose="02000506000000020003" pitchFamily="2" charset="77"/>
                          <a:hlinkClick r:id="rId3"/>
                        </a:rPr>
                        <a:t>Math Ch. 12.2 &amp; 12.3 Video</a:t>
                      </a:r>
                      <a:endParaRPr lang="en-US" sz="1800" dirty="0">
                        <a:latin typeface="KG First Time In Forever" panose="02000506000000020003" pitchFamily="2" charset="77"/>
                      </a:endParaRPr>
                    </a:p>
                    <a:p>
                      <a:pPr marL="742950" lvl="1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Have paper/pencil </a:t>
                      </a:r>
                      <a:r>
                        <a:rPr lang="en-US" sz="180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or whiteboard/marker ready</a:t>
                      </a:r>
                      <a:endParaRPr lang="en-US" sz="1800" dirty="0"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Unit 9 Concepts Study Guide and Vocabulary </a:t>
                      </a:r>
                      <a:endParaRPr lang="en-US" sz="20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Social</a:t>
                      </a:r>
                      <a:r>
                        <a:rPr lang="en-US" b="1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Studies</a:t>
                      </a:r>
                      <a:endParaRPr lang="en-US" b="1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dk1"/>
                          </a:solidFill>
                          <a:effectLst/>
                          <a:latin typeface="KG First Time In Forever" panose="02000506000000020003" pitchFamily="2" charset="77"/>
                          <a:ea typeface="+mn-ea"/>
                          <a:cs typeface="+mn-cs"/>
                        </a:rPr>
                        <a:t>Complete Mexico Test 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- </a:t>
                      </a:r>
                      <a:r>
                        <a:rPr lang="en-US" sz="2000" u="sng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turn in to Mrs.</a:t>
                      </a:r>
                      <a:r>
                        <a:rPr lang="en-US" sz="2000" u="sng" baseline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KG First Time In Forever"/>
                          <a:ea typeface="+mn-ea"/>
                          <a:cs typeface="KG First Time In Forever"/>
                        </a:rPr>
                        <a:t> Fitzgerald </a:t>
                      </a:r>
                      <a:endParaRPr lang="en-US" sz="1800" u="sng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20 minutes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of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 Math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/>
                          <a:cs typeface="KG First Time In Forever"/>
                        </a:rPr>
                        <a:t>Special Area: STEM</a:t>
                      </a:r>
                      <a:endParaRPr lang="en-US" dirty="0">
                        <a:solidFill>
                          <a:srgbClr val="000000"/>
                        </a:solidFill>
                        <a:latin typeface="KG First Time In Forever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29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</p:spTree>
    <p:extLst>
      <p:ext uri="{BB962C8B-B14F-4D97-AF65-F5344CB8AC3E}">
        <p14:creationId xmlns:p14="http://schemas.microsoft.com/office/powerpoint/2010/main" val="13848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28601"/>
              </p:ext>
            </p:extLst>
          </p:nvPr>
        </p:nvGraphicFramePr>
        <p:xfrm>
          <a:off x="228600" y="685800"/>
          <a:ext cx="86106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09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Subject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KG All of Me"/>
                        <a:cs typeface="KG All of M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Friday, May 1</a:t>
                      </a:r>
                      <a:r>
                        <a:rPr lang="en-US" sz="2000" baseline="30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59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ELA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Read for 20 minutes (Don’t forget to take AR tests)</a:t>
                      </a:r>
                      <a:endParaRPr lang="en-US" sz="1800" b="0" u="none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Optional: Review Math Ch. 12 Vocabulary</a:t>
                      </a:r>
                      <a:r>
                        <a:rPr lang="en-US" sz="1800" b="0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(next slide)</a:t>
                      </a:r>
                      <a:endParaRPr lang="en-US" sz="1800" b="0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Optional: Explore and learn about science 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2"/>
                        </a:rPr>
                        <a:t>here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93468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Social</a:t>
                      </a:r>
                    </a:p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Studies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fontAlgn="base">
                        <a:buFont typeface="Arial"/>
                        <a:buChar char="•"/>
                      </a:pP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Optional: Learn about some animals in Caribbean </a:t>
                      </a:r>
                      <a:r>
                        <a:rPr lang="en-US" sz="1800" b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  <a:hlinkClick r:id="rId3"/>
                        </a:rPr>
                        <a:t>here</a:t>
                      </a:r>
                      <a:endParaRPr lang="en-US" sz="1800" b="0" dirty="0">
                        <a:solidFill>
                          <a:schemeClr val="dk1"/>
                        </a:solidFill>
                        <a:effectLst/>
                        <a:latin typeface="KG First Time In Forever"/>
                        <a:ea typeface="+mn-ea"/>
                        <a:cs typeface="KG First Time In Forever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62341"/>
                  </a:ext>
                </a:extLst>
              </a:tr>
              <a:tr h="243840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KG All of Me"/>
                          <a:cs typeface="KG All of Me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Make sure you have 40 minutes in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iReady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 Reading and Math.</a:t>
                      </a:r>
                      <a:endParaRPr lang="en-US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  <a:latin typeface="KG First Time In Forever" panose="02000506000000020003" pitchFamily="2" charset="77"/>
                        <a:cs typeface="KG First Time In Forever"/>
                      </a:endParaRP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Make sure you have done your assignments for every special area for the week. Music, PE, Art, STEM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solidFill>
                            <a:srgbClr val="000000"/>
                          </a:solidFill>
                          <a:latin typeface="KG First Time In Forever" panose="02000506000000020003" pitchFamily="2" charset="77"/>
                          <a:cs typeface="KG First Time In Forever"/>
                        </a:rPr>
                        <a:t>Make sure you turned in  these 3 assignments to Mrs. Fitzgerald :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Social Studies Mexico Quiz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Social Studies Mexico Test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ELA Lesson 19 pg. 320-322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Make sure these are completed online or submitted to Mrs. Fitzgerald: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Math Ch. 11 Test 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Math Lesson 12.1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&amp; 12.4</a:t>
                      </a: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</a:t>
                      </a:r>
                    </a:p>
                    <a:p>
                      <a:pPr marL="800100" lvl="1" indent="-342900">
                        <a:buFont typeface="+mj-lt"/>
                        <a:buAutoNum type="arabicPeriod"/>
                      </a:pPr>
                      <a:r>
                        <a:rPr lang="en-US" sz="1800" b="0" u="none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Science Unit 8 Vocabulary</a:t>
                      </a:r>
                      <a:r>
                        <a:rPr lang="en-US" sz="1800" b="0" u="none" baseline="0" dirty="0">
                          <a:solidFill>
                            <a:schemeClr val="dk1"/>
                          </a:solidFill>
                          <a:effectLst/>
                          <a:latin typeface="KG First Time In Forever"/>
                          <a:ea typeface="+mn-ea"/>
                          <a:cs typeface="KG First Time In Forever"/>
                        </a:rPr>
                        <a:t> Quiz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52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KG All of Me"/>
                <a:cs typeface="KG All of Me"/>
              </a:rPr>
              <a:t>Third Grade Distance Learning: Week 3 April 27 – May 1</a:t>
            </a:r>
          </a:p>
        </p:txBody>
      </p:sp>
    </p:spTree>
    <p:extLst>
      <p:ext uri="{BB962C8B-B14F-4D97-AF65-F5344CB8AC3E}">
        <p14:creationId xmlns:p14="http://schemas.microsoft.com/office/powerpoint/2010/main" val="328910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0" y="152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038158"/>
              </p:ext>
            </p:extLst>
          </p:nvPr>
        </p:nvGraphicFramePr>
        <p:xfrm>
          <a:off x="152399" y="381000"/>
          <a:ext cx="8838069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9664700" imgH="6832600" progId="Word.Document.12">
                  <p:embed/>
                </p:oleObj>
              </mc:Choice>
              <mc:Fallback>
                <p:oleObj name="Document" r:id="rId3" imgW="9664700" imgH="6832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399" y="381000"/>
                        <a:ext cx="8838069" cy="6248400"/>
                      </a:xfrm>
                      <a:prstGeom prst="rect">
                        <a:avLst/>
                      </a:prstGeom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1025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 Photo 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Album.potx</Template>
  <TotalTime>0</TotalTime>
  <Words>844</Words>
  <Application>Microsoft Macintosh PowerPoint</Application>
  <PresentationFormat>On-screen Show (4:3)</PresentationFormat>
  <Paragraphs>119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KG All of Me</vt:lpstr>
      <vt:lpstr>KG First Time In Forever</vt:lpstr>
      <vt:lpstr>Classic Photo Album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2010-02-01T21:16:09Z</dcterms:created>
  <dcterms:modified xsi:type="dcterms:W3CDTF">2020-04-23T09:40:34Z</dcterms:modified>
</cp:coreProperties>
</file>